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notesMasterIdLst>
    <p:notesMasterId r:id="rId10"/>
  </p:notesMasterIdLst>
  <p:sldIdLst>
    <p:sldId id="279" r:id="rId2"/>
    <p:sldId id="289" r:id="rId3"/>
    <p:sldId id="290" r:id="rId4"/>
    <p:sldId id="291" r:id="rId5"/>
    <p:sldId id="292" r:id="rId6"/>
    <p:sldId id="294" r:id="rId7"/>
    <p:sldId id="293" r:id="rId8"/>
    <p:sldId id="295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C66EA9"/>
    <a:srgbClr val="006600"/>
    <a:srgbClr val="CCFF33"/>
    <a:srgbClr val="66FFCC"/>
    <a:srgbClr val="339933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2" autoAdjust="0"/>
    <p:restoredTop sz="94610" autoAdjust="0"/>
  </p:normalViewPr>
  <p:slideViewPr>
    <p:cSldViewPr>
      <p:cViewPr>
        <p:scale>
          <a:sx n="62" d="100"/>
          <a:sy n="62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0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0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D181CFE-578E-4987-B5D5-7894F8A100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383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A3606E-0A7D-48EE-8AD9-B3F7392FC04D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C861D1D-F6E8-479B-87F2-02B283794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7A65E-55A6-497B-8A2A-376B5C7AD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25756-3C89-4F53-BFFA-BA7394D5D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EA13F-CE95-44CA-B0AA-138128CF5D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1109-B0BD-4D19-968F-658092556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298A60-C84C-4864-AB96-5EF7685E1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F05B-89D4-47F8-ADF5-66F507D58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8C04DC4-F8D4-4948-A019-738BA87A9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70808-ECF0-4F96-B514-7FA747031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6234ECF-3C20-4FC8-A31F-7B153207EA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A39E7B-74F5-45D2-B43D-607400F7D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48BF2F-3011-4EF8-B6EC-E6B63D2488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7561B3F-B08D-4D71-8EF6-B6377BBAC4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57" r:id="rId2"/>
    <p:sldLayoutId id="2147484066" r:id="rId3"/>
    <p:sldLayoutId id="2147484058" r:id="rId4"/>
    <p:sldLayoutId id="2147484067" r:id="rId5"/>
    <p:sldLayoutId id="2147484059" r:id="rId6"/>
    <p:sldLayoutId id="2147484068" r:id="rId7"/>
    <p:sldLayoutId id="2147484069" r:id="rId8"/>
    <p:sldLayoutId id="2147484070" r:id="rId9"/>
    <p:sldLayoutId id="2147484060" r:id="rId10"/>
    <p:sldLayoutId id="2147484061" r:id="rId11"/>
    <p:sldLayoutId id="2147484064" r:id="rId12"/>
  </p:sldLayoutIdLst>
  <p:transition spd="med">
    <p:cover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00C1FF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00C1FF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6BB1C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6585CF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0"/>
            <a:ext cx="4357718" cy="370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14414" y="3857628"/>
            <a:ext cx="7500990" cy="923330"/>
          </a:xfrm>
          <a:prstGeom prst="rect">
            <a:avLst/>
          </a:prstGeom>
          <a:noFill/>
        </p:spPr>
        <p:txBody>
          <a:bodyPr>
            <a:prstTxWarp prst="textChevronInverted">
              <a:avLst/>
            </a:prstTxWarp>
            <a:spAutoFit/>
            <a:scene3d>
              <a:camera prst="perspective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/>
                <a:solidFill>
                  <a:srgbClr val="C66EA9"/>
                </a:solidFill>
              </a:rPr>
              <a:t>День матери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49727" y="6143644"/>
            <a:ext cx="3036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smtClean="0">
                <a:ln/>
                <a:solidFill>
                  <a:srgbClr val="C66EA9"/>
                </a:solidFill>
              </a:rPr>
              <a:t>МБОУ «Кимовская СОШ»</a:t>
            </a:r>
            <a:endParaRPr lang="ru-RU" b="1" dirty="0">
              <a:ln/>
              <a:solidFill>
                <a:srgbClr val="C66EA9"/>
              </a:solidFill>
            </a:endParaRPr>
          </a:p>
        </p:txBody>
      </p:sp>
    </p:spTree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28750" y="0"/>
            <a:ext cx="7354888" cy="854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Выставка рисунков «Моя мама»</a:t>
            </a: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857250"/>
            <a:ext cx="8072437" cy="17526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C:\Users\uzer.1\Desktop\День матери\P10900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98758"/>
            <a:ext cx="7344816" cy="55082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70004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428750" y="0"/>
            <a:ext cx="7354888" cy="220486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Классный час во 2 классе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«Мама, милая моя»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188640"/>
            <a:ext cx="8072437" cy="13681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Users\uzer.1\Desktop\День матери\P10809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3802534" cy="2850576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chemeClr val="accent5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zer.1\Desktop\День матери\P10809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952" y="2564904"/>
            <a:ext cx="5472608" cy="4104456"/>
          </a:xfrm>
          <a:prstGeom prst="round2DiagRect">
            <a:avLst>
              <a:gd name="adj1" fmla="val 49703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30486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65618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Воспитательное мероприятие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 в 3классе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«Целую мамочка за все»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188640"/>
            <a:ext cx="8072437" cy="223224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75" name="Picture 3" descr="C:\Users\uzer.1\Desktop\День матери\P1080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44621"/>
            <a:ext cx="4075648" cy="3441115"/>
          </a:xfrm>
          <a:prstGeom prst="snip2DiagRect">
            <a:avLst>
              <a:gd name="adj1" fmla="val 23433"/>
              <a:gd name="adj2" fmla="val 2913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zer.1\Desktop\День матери\P10809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364" y="1484784"/>
            <a:ext cx="4680520" cy="35103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62827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12616" y="0"/>
            <a:ext cx="9144000" cy="184482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Конкурсная программа 4класс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«Вам, дорогие мамы и бабушки»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188640"/>
            <a:ext cx="8072437" cy="13681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29190"/>
            <a:ext cx="4025502" cy="3017722"/>
          </a:xfrm>
          <a:prstGeom prst="snip2DiagRect">
            <a:avLst>
              <a:gd name="adj1" fmla="val 36269"/>
              <a:gd name="adj2" fmla="val 16667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7030A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205" y="4150471"/>
            <a:ext cx="3168352" cy="2375159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zer.1\Desktop\День матери\P108097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84094"/>
            <a:ext cx="4738637" cy="3553978"/>
          </a:xfrm>
          <a:prstGeom prst="round2DiagRect">
            <a:avLst>
              <a:gd name="adj1" fmla="val 47019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290340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12616" y="0"/>
            <a:ext cx="9144000" cy="24208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Внеклассное мероприятие 5 класс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«Ласково обниму тебя»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188640"/>
            <a:ext cx="8072437" cy="151216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7" name="Picture 3" descr="C:\Users\uzer.1\Desktop\День матери\P10809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59" y="1658686"/>
            <a:ext cx="3920357" cy="29402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2638"/>
            <a:ext cx="2276475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762" y="4797152"/>
            <a:ext cx="2276475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499" y="4797152"/>
            <a:ext cx="2276475" cy="170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19623"/>
            <a:ext cx="4026398" cy="3018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874192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12616" y="0"/>
            <a:ext cx="9144000" cy="242088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Познавательно- развлекательная программа 7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класс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«Вместе с мамой»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1563" y="188640"/>
            <a:ext cx="8072437" cy="13681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122" name="Picture 2" descr="C:\Users\uzer.1\Desktop\День матери\P10809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060848"/>
            <a:ext cx="2763416" cy="20715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zer.1\Desktop\День матери\P10809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848" y="1943236"/>
            <a:ext cx="3077192" cy="2306822"/>
          </a:xfrm>
          <a:prstGeom prst="round2DiagRect">
            <a:avLst>
              <a:gd name="adj1" fmla="val 0"/>
              <a:gd name="adj2" fmla="val 5000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zer.1\Desktop\День матери\P108096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237" y="4533313"/>
            <a:ext cx="2835771" cy="21258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zer.1\Desktop\День матери\P10809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236" y="2708920"/>
            <a:ext cx="2974908" cy="244567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zer.1\Desktop\День матери\P108096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33" y="4446085"/>
            <a:ext cx="3068487" cy="2300296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584508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-12616" y="0"/>
            <a:ext cx="9144000" cy="242088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Беседа 9класс</a:t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>«Самый близкий и родной человек»</a:t>
            </a:r>
            <a: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  <a:t/>
            </a:r>
            <a:br>
              <a:rPr lang="ru-RU" sz="4400" i="1" dirty="0" smtClean="0">
                <a:solidFill>
                  <a:srgbClr val="800080"/>
                </a:solidFill>
                <a:latin typeface="Monotype Corsiva" pitchFamily="66" charset="0"/>
              </a:rPr>
            </a:br>
            <a:endParaRPr lang="ru-RU" sz="4400" dirty="0">
              <a:solidFill>
                <a:srgbClr val="800080"/>
              </a:solidFill>
              <a:latin typeface="Monotype Corsiva" pitchFamily="66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259632" y="2312"/>
            <a:ext cx="8072437" cy="18425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 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" y="1744919"/>
            <a:ext cx="3505685" cy="2628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151" y="4627673"/>
            <a:ext cx="2759900" cy="20689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" y="4578503"/>
            <a:ext cx="2891079" cy="21673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284" y="2435130"/>
            <a:ext cx="2977716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61" y="4627673"/>
            <a:ext cx="2708523" cy="20304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197" y="1916831"/>
            <a:ext cx="3047043" cy="228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3795037"/>
      </p:ext>
    </p:extLst>
  </p:cSld>
  <p:clrMapOvr>
    <a:masterClrMapping/>
  </p:clrMapOvr>
  <p:transition spd="med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5">
      <a:dk1>
        <a:sysClr val="windowText" lastClr="000000"/>
      </a:dk1>
      <a:lt1>
        <a:sysClr val="window" lastClr="FFFFFF"/>
      </a:lt1>
      <a:dk2>
        <a:srgbClr val="00B0F0"/>
      </a:dk2>
      <a:lt2>
        <a:srgbClr val="5FAAC3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1108</TotalTime>
  <Words>42</Words>
  <Application>Microsoft Office PowerPoint</Application>
  <PresentationFormat>Экран (4:3)</PresentationFormat>
  <Paragraphs>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Презентация PowerPoint</vt:lpstr>
      <vt:lpstr>Выставка рисунков «Моя мама»</vt:lpstr>
      <vt:lpstr>Классный час во 2 классе «Мама, милая моя» </vt:lpstr>
      <vt:lpstr>Воспитательное мероприятие в 3классе «Целую мамочка за все» </vt:lpstr>
      <vt:lpstr>Конкурсная программа 4класс «Вам, дорогие мамы и бабушки» </vt:lpstr>
      <vt:lpstr>Внеклассное мероприятие 5 класс «Ласково обниму тебя» </vt:lpstr>
      <vt:lpstr>Познавательно- развлекательная программа 7класс «Вместе с мамой» </vt:lpstr>
      <vt:lpstr>Беседа 9класс «Самый близкий и родной человек» </vt:lpstr>
    </vt:vector>
  </TitlesOfParts>
  <Company>WareZ Provider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</dc:title>
  <dc:creator>www.PHILka.RU</dc:creator>
  <cp:lastModifiedBy>uzer.1</cp:lastModifiedBy>
  <cp:revision>88</cp:revision>
  <dcterms:created xsi:type="dcterms:W3CDTF">2007-11-20T09:56:42Z</dcterms:created>
  <dcterms:modified xsi:type="dcterms:W3CDTF">2013-11-26T08:08:43Z</dcterms:modified>
</cp:coreProperties>
</file>